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2" indent="0" algn="ctr">
              <a:buNone/>
              <a:defRPr sz="2000"/>
            </a:lvl2pPr>
            <a:lvl3pPr marL="914343" indent="0" algn="ctr">
              <a:buNone/>
              <a:defRPr sz="1800"/>
            </a:lvl3pPr>
            <a:lvl4pPr marL="1371514" indent="0" algn="ctr">
              <a:buNone/>
              <a:defRPr sz="1600"/>
            </a:lvl4pPr>
            <a:lvl5pPr marL="1828686" indent="0" algn="ctr">
              <a:buNone/>
              <a:defRPr sz="1600"/>
            </a:lvl5pPr>
            <a:lvl6pPr marL="2285858" indent="0" algn="ctr">
              <a:buNone/>
              <a:defRPr sz="1600"/>
            </a:lvl6pPr>
            <a:lvl7pPr marL="2743029" indent="0" algn="ctr">
              <a:buNone/>
              <a:defRPr sz="1600"/>
            </a:lvl7pPr>
            <a:lvl8pPr marL="3200200" indent="0" algn="ctr">
              <a:buNone/>
              <a:defRPr sz="1600"/>
            </a:lvl8pPr>
            <a:lvl9pPr marL="365737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B8D2-0F91-4C37-99DE-4D4989491A9B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0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3915-3E04-40CF-9FA6-2C6201777D93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7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3" indent="0">
              <a:buNone/>
              <a:defRPr sz="1800" b="1"/>
            </a:lvl3pPr>
            <a:lvl4pPr marL="1371514" indent="0">
              <a:buNone/>
              <a:defRPr sz="1600" b="1"/>
            </a:lvl4pPr>
            <a:lvl5pPr marL="1828686" indent="0">
              <a:buNone/>
              <a:defRPr sz="1600" b="1"/>
            </a:lvl5pPr>
            <a:lvl6pPr marL="2285858" indent="0">
              <a:buNone/>
              <a:defRPr sz="1600" b="1"/>
            </a:lvl6pPr>
            <a:lvl7pPr marL="2743029" indent="0">
              <a:buNone/>
              <a:defRPr sz="1600" b="1"/>
            </a:lvl7pPr>
            <a:lvl8pPr marL="3200200" indent="0">
              <a:buNone/>
              <a:defRPr sz="1600" b="1"/>
            </a:lvl8pPr>
            <a:lvl9pPr marL="36573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3" indent="0">
              <a:buNone/>
              <a:defRPr sz="1800" b="1"/>
            </a:lvl3pPr>
            <a:lvl4pPr marL="1371514" indent="0">
              <a:buNone/>
              <a:defRPr sz="1600" b="1"/>
            </a:lvl4pPr>
            <a:lvl5pPr marL="1828686" indent="0">
              <a:buNone/>
              <a:defRPr sz="1600" b="1"/>
            </a:lvl5pPr>
            <a:lvl6pPr marL="2285858" indent="0">
              <a:buNone/>
              <a:defRPr sz="1600" b="1"/>
            </a:lvl6pPr>
            <a:lvl7pPr marL="2743029" indent="0">
              <a:buNone/>
              <a:defRPr sz="1600" b="1"/>
            </a:lvl7pPr>
            <a:lvl8pPr marL="3200200" indent="0">
              <a:buNone/>
              <a:defRPr sz="1600" b="1"/>
            </a:lvl8pPr>
            <a:lvl9pPr marL="36573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CF3A-AEE2-41A2-8324-256EC3853829}" type="datetime1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1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F67C-05BE-49E7-A6E6-8F6ABD81855A}" type="datetime1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73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AF4C-4B9E-4113-A0A8-5DE00AB33A21}" type="datetime1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02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2" indent="0">
              <a:buNone/>
              <a:defRPr sz="1400"/>
            </a:lvl2pPr>
            <a:lvl3pPr marL="914343" indent="0">
              <a:buNone/>
              <a:defRPr sz="1200"/>
            </a:lvl3pPr>
            <a:lvl4pPr marL="1371514" indent="0">
              <a:buNone/>
              <a:defRPr sz="1000"/>
            </a:lvl4pPr>
            <a:lvl5pPr marL="1828686" indent="0">
              <a:buNone/>
              <a:defRPr sz="1000"/>
            </a:lvl5pPr>
            <a:lvl6pPr marL="2285858" indent="0">
              <a:buNone/>
              <a:defRPr sz="1000"/>
            </a:lvl6pPr>
            <a:lvl7pPr marL="2743029" indent="0">
              <a:buNone/>
              <a:defRPr sz="1000"/>
            </a:lvl7pPr>
            <a:lvl8pPr marL="3200200" indent="0">
              <a:buNone/>
              <a:defRPr sz="1000"/>
            </a:lvl8pPr>
            <a:lvl9pPr marL="365737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C0376-FB19-4FA9-8084-3FD792D9186E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37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3" indent="0">
              <a:buNone/>
              <a:defRPr sz="2400"/>
            </a:lvl3pPr>
            <a:lvl4pPr marL="1371514" indent="0">
              <a:buNone/>
              <a:defRPr sz="2000"/>
            </a:lvl4pPr>
            <a:lvl5pPr marL="1828686" indent="0">
              <a:buNone/>
              <a:defRPr sz="2000"/>
            </a:lvl5pPr>
            <a:lvl6pPr marL="2285858" indent="0">
              <a:buNone/>
              <a:defRPr sz="2000"/>
            </a:lvl6pPr>
            <a:lvl7pPr marL="2743029" indent="0">
              <a:buNone/>
              <a:defRPr sz="2000"/>
            </a:lvl7pPr>
            <a:lvl8pPr marL="3200200" indent="0">
              <a:buNone/>
              <a:defRPr sz="2000"/>
            </a:lvl8pPr>
            <a:lvl9pPr marL="3657372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2" indent="0">
              <a:buNone/>
              <a:defRPr sz="1400"/>
            </a:lvl2pPr>
            <a:lvl3pPr marL="914343" indent="0">
              <a:buNone/>
              <a:defRPr sz="1200"/>
            </a:lvl3pPr>
            <a:lvl4pPr marL="1371514" indent="0">
              <a:buNone/>
              <a:defRPr sz="1000"/>
            </a:lvl4pPr>
            <a:lvl5pPr marL="1828686" indent="0">
              <a:buNone/>
              <a:defRPr sz="1000"/>
            </a:lvl5pPr>
            <a:lvl6pPr marL="2285858" indent="0">
              <a:buNone/>
              <a:defRPr sz="1000"/>
            </a:lvl6pPr>
            <a:lvl7pPr marL="2743029" indent="0">
              <a:buNone/>
              <a:defRPr sz="1000"/>
            </a:lvl7pPr>
            <a:lvl8pPr marL="3200200" indent="0">
              <a:buNone/>
              <a:defRPr sz="1000"/>
            </a:lvl8pPr>
            <a:lvl9pPr marL="365737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BCC1-1A1F-40D9-9B55-7762EB187E60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26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161B-0BD6-46FA-8F33-689DFC42FF71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18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7292-9946-4C96-BBF3-01325C91360D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7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6539A5-5111-44C4-99D4-49EF03EBBBE8}"/>
              </a:ext>
            </a:extLst>
          </p:cNvPr>
          <p:cNvSpPr/>
          <p:nvPr/>
        </p:nvSpPr>
        <p:spPr>
          <a:xfrm>
            <a:off x="9383153" y="2"/>
            <a:ext cx="2808849" cy="99880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TLC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172" indent="0">
              <a:buNone/>
              <a:defRPr/>
            </a:lvl2pPr>
            <a:lvl3pPr marL="914343" indent="0">
              <a:buNone/>
              <a:defRPr/>
            </a:lvl3pPr>
            <a:lvl4pPr marL="1371514" indent="0">
              <a:buNone/>
              <a:defRPr/>
            </a:lvl4pPr>
            <a:lvl5pPr marL="18286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" y="201169"/>
            <a:ext cx="27432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6/26/2017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840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172" indent="0">
              <a:buNone/>
              <a:defRPr/>
            </a:lvl2pPr>
            <a:lvl3pPr marL="914343" indent="0">
              <a:buNone/>
              <a:defRPr/>
            </a:lvl3pPr>
            <a:lvl4pPr marL="1371514" indent="0">
              <a:buNone/>
              <a:defRPr/>
            </a:lvl4pPr>
            <a:lvl5pPr marL="18286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3C58-CE9C-4994-BE96-FD64313E562D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176964"/>
            <a:ext cx="2743200" cy="365125"/>
          </a:xfrm>
        </p:spPr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5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g 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6539A5-5111-44C4-99D4-49EF03EBBBE8}"/>
              </a:ext>
            </a:extLst>
          </p:cNvPr>
          <p:cNvSpPr/>
          <p:nvPr/>
        </p:nvSpPr>
        <p:spPr>
          <a:xfrm>
            <a:off x="9383153" y="2"/>
            <a:ext cx="2808849" cy="9988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Neg MS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172" indent="0">
              <a:buNone/>
              <a:defRPr/>
            </a:lvl2pPr>
            <a:lvl3pPr marL="914343" indent="0">
              <a:buNone/>
              <a:defRPr/>
            </a:lvl3pPr>
            <a:lvl4pPr marL="1371514" indent="0">
              <a:buNone/>
              <a:defRPr/>
            </a:lvl4pPr>
            <a:lvl5pPr marL="18286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" y="201169"/>
            <a:ext cx="27432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6/26/2017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09553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C-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6539A5-5111-44C4-99D4-49EF03EBBBE8}"/>
              </a:ext>
            </a:extLst>
          </p:cNvPr>
          <p:cNvSpPr/>
          <p:nvPr/>
        </p:nvSpPr>
        <p:spPr>
          <a:xfrm>
            <a:off x="9383153" y="2"/>
            <a:ext cx="2808849" cy="9988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LC-MS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172" indent="0">
              <a:buNone/>
              <a:defRPr/>
            </a:lvl2pPr>
            <a:lvl3pPr marL="914343" indent="0">
              <a:buNone/>
              <a:defRPr/>
            </a:lvl3pPr>
            <a:lvl4pPr marL="1371514" indent="0">
              <a:buNone/>
              <a:defRPr/>
            </a:lvl4pPr>
            <a:lvl5pPr marL="18286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" y="201169"/>
            <a:ext cx="27432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6/26/2017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76864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s 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6539A5-5111-44C4-99D4-49EF03EBBBE8}"/>
              </a:ext>
            </a:extLst>
          </p:cNvPr>
          <p:cNvSpPr/>
          <p:nvPr/>
        </p:nvSpPr>
        <p:spPr>
          <a:xfrm>
            <a:off x="9383153" y="2"/>
            <a:ext cx="2808849" cy="9988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Pos</a:t>
            </a:r>
            <a:r>
              <a:rPr lang="en-US" sz="4400" dirty="0"/>
              <a:t> MS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172" indent="0">
              <a:buNone/>
              <a:defRPr/>
            </a:lvl2pPr>
            <a:lvl3pPr marL="914343" indent="0">
              <a:buNone/>
              <a:defRPr/>
            </a:lvl3pPr>
            <a:lvl4pPr marL="1371514" indent="0">
              <a:buNone/>
              <a:defRPr/>
            </a:lvl4pPr>
            <a:lvl5pPr marL="18286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" y="201169"/>
            <a:ext cx="27432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6/26/2017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1072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ucleotide Ex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6539A5-5111-44C4-99D4-49EF03EBBBE8}"/>
              </a:ext>
            </a:extLst>
          </p:cNvPr>
          <p:cNvSpPr/>
          <p:nvPr/>
        </p:nvSpPr>
        <p:spPr>
          <a:xfrm>
            <a:off x="9383153" y="2"/>
            <a:ext cx="2808849" cy="9988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Extraction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172" indent="0">
              <a:buNone/>
              <a:defRPr/>
            </a:lvl2pPr>
            <a:lvl3pPr marL="914343" indent="0">
              <a:buNone/>
              <a:defRPr/>
            </a:lvl3pPr>
            <a:lvl4pPr marL="1371514" indent="0">
              <a:buNone/>
              <a:defRPr/>
            </a:lvl4pPr>
            <a:lvl5pPr marL="18286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" y="200541"/>
            <a:ext cx="2743200" cy="365125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6/26/2017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36335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her">
    <p:bg>
      <p:bgPr>
        <a:blipFill dpi="0" rotWithShape="1">
          <a:blip r:embed="rId2">
            <a:alphaModFix amt="5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 brushSize="1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6539A5-5111-44C4-99D4-49EF03EBBBE8}"/>
              </a:ext>
            </a:extLst>
          </p:cNvPr>
          <p:cNvSpPr/>
          <p:nvPr/>
        </p:nvSpPr>
        <p:spPr>
          <a:xfrm>
            <a:off x="9383153" y="2"/>
            <a:ext cx="2808849" cy="9988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441326"/>
            <a:ext cx="10515600" cy="132556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172" indent="0">
              <a:buNone/>
              <a:defRPr/>
            </a:lvl2pPr>
            <a:lvl3pPr marL="914343" indent="0">
              <a:buNone/>
              <a:defRPr/>
            </a:lvl3pPr>
            <a:lvl4pPr marL="1371514" indent="0">
              <a:buNone/>
              <a:defRPr/>
            </a:lvl4pPr>
            <a:lvl5pPr marL="182868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2880" y="201169"/>
            <a:ext cx="27432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6/26/2017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2734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5711-D64C-49FE-A076-DE8ECE556FA0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4370-DBCA-48F2-8448-68450256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50000"/>
            <a:lum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PaintBrush brushSize="1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116744-83C3-419E-9F8C-848B29D1A938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Phil Brooks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737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C94370-DBCA-48F2-8448-6845025674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1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7" r:id="rId3"/>
    <p:sldLayoutId id="2147483684" r:id="rId4"/>
    <p:sldLayoutId id="2147483689" r:id="rId5"/>
    <p:sldLayoutId id="2147483688" r:id="rId6"/>
    <p:sldLayoutId id="2147483685" r:id="rId7"/>
    <p:sldLayoutId id="2147483686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hf hdr="0" ftr="0" dt="0"/>
  <p:txStyles>
    <p:titleStyle>
      <a:lvl1pPr algn="l" defTabSz="914343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172" indent="0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343" indent="0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514" indent="0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686" indent="0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43" indent="-228585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5" indent="-228585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86" indent="-228585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57" indent="-228585" algn="l" defTabSz="9143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3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4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6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8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9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0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2" algn="l" defTabSz="9143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desk with a computer sitting on top of a wooden table&#10;&#10;Description automatically generated">
            <a:extLst>
              <a:ext uri="{FF2B5EF4-FFF2-40B4-BE49-F238E27FC236}">
                <a16:creationId xmlns:a16="http://schemas.microsoft.com/office/drawing/2014/main" id="{8E914911-B514-4574-BBC5-2F45F4BAE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064" y="4877629"/>
            <a:ext cx="3200400" cy="1789024"/>
          </a:xfrm>
          <a:prstGeom prst="rect">
            <a:avLst/>
          </a:prstGeom>
        </p:spPr>
      </p:pic>
      <p:pic>
        <p:nvPicPr>
          <p:cNvPr id="16" name="Picture 15" descr="A picture containing wooden, table, building, vehicle&#10;&#10;Description automatically generated">
            <a:extLst>
              <a:ext uri="{FF2B5EF4-FFF2-40B4-BE49-F238E27FC236}">
                <a16:creationId xmlns:a16="http://schemas.microsoft.com/office/drawing/2014/main" id="{35958035-655C-45AB-BD1D-A201B78CB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3" y="21336"/>
            <a:ext cx="3200401" cy="1789024"/>
          </a:xfrm>
          <a:prstGeom prst="rect">
            <a:avLst/>
          </a:prstGeom>
        </p:spPr>
      </p:pic>
      <p:pic>
        <p:nvPicPr>
          <p:cNvPr id="18" name="Picture 17" descr="A picture containing building, sitting, old, lying&#10;&#10;Description automatically generated">
            <a:extLst>
              <a:ext uri="{FF2B5EF4-FFF2-40B4-BE49-F238E27FC236}">
                <a16:creationId xmlns:a16="http://schemas.microsoft.com/office/drawing/2014/main" id="{BB68A33A-E761-4CC2-A8C7-585ACD420B8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77"/>
          <a:stretch/>
        </p:blipFill>
        <p:spPr>
          <a:xfrm>
            <a:off x="370787" y="1682847"/>
            <a:ext cx="4051277" cy="26604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79A3378-FC87-4C2F-8CE2-B4600096E7B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14"/>
          <a:stretch/>
        </p:blipFill>
        <p:spPr>
          <a:xfrm>
            <a:off x="7899450" y="281418"/>
            <a:ext cx="1504433" cy="2023558"/>
          </a:xfrm>
          <a:prstGeom prst="rect">
            <a:avLst/>
          </a:prstGeom>
        </p:spPr>
      </p:pic>
      <p:pic>
        <p:nvPicPr>
          <p:cNvPr id="5" name="Picture 4" descr="A desk with a computer sitting on top of a table&#10;&#10;Description automatically generated">
            <a:extLst>
              <a:ext uri="{FF2B5EF4-FFF2-40B4-BE49-F238E27FC236}">
                <a16:creationId xmlns:a16="http://schemas.microsoft.com/office/drawing/2014/main" id="{4F633288-EA09-46B9-9982-E5C4BEB5B5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07" y="1428276"/>
            <a:ext cx="4051277" cy="2264664"/>
          </a:xfrm>
          <a:prstGeom prst="rect">
            <a:avLst/>
          </a:prstGeom>
        </p:spPr>
      </p:pic>
      <p:pic>
        <p:nvPicPr>
          <p:cNvPr id="7" name="Picture 6" descr="A close up of a device&#10;&#10;Description automatically generated">
            <a:extLst>
              <a:ext uri="{FF2B5EF4-FFF2-40B4-BE49-F238E27FC236}">
                <a16:creationId xmlns:a16="http://schemas.microsoft.com/office/drawing/2014/main" id="{1893C732-F4B3-43D1-987E-57F3B8C3DCE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9" b="23810"/>
          <a:stretch/>
        </p:blipFill>
        <p:spPr>
          <a:xfrm>
            <a:off x="9144000" y="1817605"/>
            <a:ext cx="2556145" cy="2787318"/>
          </a:xfrm>
          <a:prstGeom prst="rect">
            <a:avLst/>
          </a:prstGeom>
        </p:spPr>
      </p:pic>
      <p:pic>
        <p:nvPicPr>
          <p:cNvPr id="9" name="Picture 8" descr="A picture containing indoor, table, kitchen, sitting&#10;&#10;Description automatically generated">
            <a:extLst>
              <a:ext uri="{FF2B5EF4-FFF2-40B4-BE49-F238E27FC236}">
                <a16:creationId xmlns:a16="http://schemas.microsoft.com/office/drawing/2014/main" id="{253A3285-29AA-4769-A349-602A41BE4D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3" y="4896688"/>
            <a:ext cx="3200400" cy="17890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DF53B99-89CF-4987-8E93-4BE194B362C2}"/>
              </a:ext>
            </a:extLst>
          </p:cNvPr>
          <p:cNvSpPr txBox="1"/>
          <p:nvPr/>
        </p:nvSpPr>
        <p:spPr>
          <a:xfrm>
            <a:off x="4528684" y="3879315"/>
            <a:ext cx="3865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$65 Standing desk converter </a:t>
            </a:r>
          </a:p>
          <a:p>
            <a:r>
              <a:rPr lang="en-US" sz="2400" b="1" dirty="0"/>
              <a:t>with message box</a:t>
            </a:r>
          </a:p>
        </p:txBody>
      </p:sp>
      <p:pic>
        <p:nvPicPr>
          <p:cNvPr id="12" name="Picture 11" descr="A close up of a device&#10;&#10;Description automatically generated">
            <a:extLst>
              <a:ext uri="{FF2B5EF4-FFF2-40B4-BE49-F238E27FC236}">
                <a16:creationId xmlns:a16="http://schemas.microsoft.com/office/drawing/2014/main" id="{11CB517D-691D-4092-89D5-F41E15279A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147" y="4896688"/>
            <a:ext cx="3200401" cy="178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15076"/>
      </p:ext>
    </p:extLst>
  </p:cSld>
  <p:clrMapOvr>
    <a:masterClrMapping/>
  </p:clrMapOvr>
</p:sld>
</file>

<file path=ppt/theme/theme1.xml><?xml version="1.0" encoding="utf-8"?>
<a:theme xmlns:a="http://schemas.openxmlformats.org/drawingml/2006/main" name="Bes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tTheme" id="{35D6DA4F-0E9D-4B0D-A02E-7ADDE3BA841D}" vid="{C5993FB3-4A82-4BBE-8350-C4583DD82C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BestTheme</Template>
  <TotalTime>7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BestTheme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Brooks</dc:creator>
  <cp:lastModifiedBy>Phil Brooks</cp:lastModifiedBy>
  <cp:revision>1</cp:revision>
  <dcterms:created xsi:type="dcterms:W3CDTF">2019-12-17T18:16:33Z</dcterms:created>
  <dcterms:modified xsi:type="dcterms:W3CDTF">2019-12-17T18:24:04Z</dcterms:modified>
</cp:coreProperties>
</file>