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a90cb973b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a90cb973b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90cb973b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a90cb973b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a90cb973b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a90cb973b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02550" y="-982600"/>
            <a:ext cx="10610212" cy="795764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HTMA 2023 Final Project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Bowen Wu</a:t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Conception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5019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Initially I wanted to make a watch out of nixie tubes, but time constraints made me pivot to reusing my Vacuum Fluorescent Display tubes from week 6 for a clock project.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clock is directly inspired by the radio you see at the beginning of the video game Portal (2007)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6350" y="445025"/>
            <a:ext cx="4606074" cy="399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Construction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454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housing is made crudely out of 3D printed parts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Time and resource constraints meant I had to print in lower quality and use whatever color filaments I had available, including PLA and ABS.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Circuit board were made in-house with the PCB mill, while parts were sourced from a mix of Digikey and the EECS section stock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1375" y="1263900"/>
            <a:ext cx="2141315" cy="261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2685" y="1263897"/>
            <a:ext cx="2141315" cy="26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Operation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Multiplexed VFD display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Only one display is on at a time, but they’re strobed at a high frequency to appear as if they’re all on.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On-board 27V boost converter from 5V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*Not working, requires external 27V power supply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Retrieves time-zone </a:t>
            </a:r>
            <a:r>
              <a:rPr lang="en"/>
              <a:t>accurate</a:t>
            </a:r>
            <a:r>
              <a:rPr lang="en"/>
              <a:t> time from the internet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6525" y="1260475"/>
            <a:ext cx="4267197" cy="3200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