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8" r:id="rId3"/>
    <p:sldId id="261" r:id="rId4"/>
    <p:sldId id="262" r:id="rId5"/>
    <p:sldId id="263" r:id="rId6"/>
    <p:sldId id="260" r:id="rId7"/>
    <p:sldId id="264" r:id="rId8"/>
    <p:sldId id="269" r:id="rId9"/>
    <p:sldId id="266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34C2-C7E7-4CBA-BCBC-2849A1093E3D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2955-00E5-4CA1-8885-F43C7033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8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7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786D-D6B3-40C6-83D6-989FDED3C98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ba.mit.edu/media/logo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sussex.ac.uk/Users/ctf20/dphil_2005/Thesis/Chapter1/prion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" y="79621"/>
            <a:ext cx="2394255" cy="5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1.google.com/images?q=tbn:ANd9GcTn9JBXSjgqvLsu37efSBrG-OLgawGuS9yPqfUw4BYfDTxkH78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2"/>
          <a:stretch/>
        </p:blipFill>
        <p:spPr bwMode="auto">
          <a:xfrm>
            <a:off x="6705600" y="-1"/>
            <a:ext cx="2438400" cy="11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0775"/>
            <a:ext cx="9144000" cy="16224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Self Replicating Chemical Systems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MAS.S62 FAB</a:t>
            </a:r>
            <a:r>
              <a:rPr lang="en-US" sz="3600" baseline="30000" dirty="0" smtClean="0"/>
              <a:t>2</a:t>
            </a:r>
            <a:br>
              <a:rPr lang="en-US" sz="3600" baseline="30000" dirty="0" smtClean="0"/>
            </a:br>
            <a:r>
              <a:rPr lang="en-US" sz="3600" baseline="30000" dirty="0" smtClean="0"/>
              <a:t>3.20.12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491" y="3124200"/>
            <a:ext cx="2907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0] Autocatalytic Reactions</a:t>
            </a:r>
          </a:p>
          <a:p>
            <a:r>
              <a:rPr lang="en-US" b="1" dirty="0" smtClean="0"/>
              <a:t>1</a:t>
            </a:r>
            <a:r>
              <a:rPr lang="en-US" b="1" dirty="0" smtClean="0"/>
              <a:t>] </a:t>
            </a:r>
            <a:r>
              <a:rPr lang="en-US" b="1" dirty="0" smtClean="0"/>
              <a:t>Nucleotide Systems</a:t>
            </a:r>
          </a:p>
          <a:p>
            <a:r>
              <a:rPr lang="en-US" b="1" dirty="0" smtClean="0"/>
              <a:t>2] Amino Acid systems</a:t>
            </a:r>
          </a:p>
          <a:p>
            <a:r>
              <a:rPr lang="en-US" b="1" dirty="0" smtClean="0"/>
              <a:t>3] Organic Chemical Systems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8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172075" y="381000"/>
            <a:ext cx="3743325" cy="6324600"/>
            <a:chOff x="5172075" y="381000"/>
            <a:chExt cx="3743325" cy="6324600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81000"/>
              <a:ext cx="3657600" cy="338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075" y="3648075"/>
              <a:ext cx="3743325" cy="305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381250"/>
            <a:ext cx="2800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3377911"/>
            <a:ext cx="4914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89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1093"/>
            <a:ext cx="2732131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8016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0975" y="388512"/>
            <a:ext cx="2112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Atoms: ~ 20 [C,N,O]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~ 3</a:t>
            </a:r>
            <a:r>
              <a:rPr lang="en-US" baseline="30000" dirty="0" smtClean="0"/>
              <a:t>20</a:t>
            </a:r>
            <a:r>
              <a:rPr lang="en-US" dirty="0" smtClean="0"/>
              <a:t> 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0975" y="5334000"/>
            <a:ext cx="215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 C = 4 states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9312" y="6017201"/>
            <a:ext cx="275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=~ .0625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712" y="527011"/>
            <a:ext cx="341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Complexity (</a:t>
            </a:r>
            <a:r>
              <a:rPr lang="en-US" dirty="0" err="1" smtClean="0"/>
              <a:t>uProcessor</a:t>
            </a:r>
            <a:r>
              <a:rPr lang="en-US" dirty="0" smtClean="0"/>
              <a:t>/program):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~ 1K byte = 8000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741" y="5038979"/>
            <a:ext cx="215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 C = 4 states</a:t>
            </a:r>
          </a:p>
          <a:p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937" y="5978943"/>
            <a:ext cx="287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=~ .00025 </a:t>
            </a:r>
            <a:endParaRPr lang="en-US" dirty="0"/>
          </a:p>
        </p:txBody>
      </p:sp>
      <p:pic>
        <p:nvPicPr>
          <p:cNvPr id="2055" name="Picture 7" descr="DNA polymer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47" y="1828800"/>
            <a:ext cx="2476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4522357"/>
            <a:ext cx="174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Polymerase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8118" y="569228"/>
            <a:ext cx="221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Nucleotides: ~ 1000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~4</a:t>
            </a:r>
            <a:r>
              <a:rPr lang="en-US" baseline="30000" dirty="0" smtClean="0"/>
              <a:t>1000</a:t>
            </a:r>
            <a:r>
              <a:rPr lang="en-US" dirty="0" smtClean="0"/>
              <a:t> 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2000 = 2Kb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5349266"/>
            <a:ext cx="25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10</a:t>
            </a:r>
            <a:r>
              <a:rPr lang="en-US" baseline="30000" dirty="0" smtClean="0"/>
              <a:t>7</a:t>
            </a:r>
            <a:r>
              <a:rPr lang="en-US" dirty="0"/>
              <a:t> Nucleotides</a:t>
            </a:r>
          </a:p>
          <a:p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2x10</a:t>
            </a:r>
            <a:r>
              <a:rPr lang="en-US" baseline="30000" dirty="0" smtClean="0"/>
              <a:t>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85459" y="6040571"/>
            <a:ext cx="232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=10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801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Symbol" pitchFamily="18" charset="2"/>
              </a:rPr>
              <a:t>x </a:t>
            </a:r>
            <a:r>
              <a:rPr lang="en-US" b="1" dirty="0" smtClean="0">
                <a:solidFill>
                  <a:srgbClr val="FF0000"/>
                </a:solidFill>
              </a:rPr>
              <a:t>&gt;1  Product has sufficient complexity to encode for parts / assembler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9180"/>
            <a:ext cx="913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Synthetic Complexities of Various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94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75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167"/>
            <a:ext cx="3743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3584"/>
            <a:ext cx="53721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76" y="1905000"/>
            <a:ext cx="3464706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0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3751" y="1752600"/>
                <a:ext cx="2219262" cy="197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→2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kA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kA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Stoichiometry: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1" y="1752600"/>
                <a:ext cx="2219262" cy="1979388"/>
              </a:xfrm>
              <a:prstGeom prst="rect">
                <a:avLst/>
              </a:prstGeom>
              <a:blipFill rotWithShape="1">
                <a:blip r:embed="rId2"/>
                <a:stretch>
                  <a:fillRect l="-2473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6418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Autocatalytic Reactions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33800" y="2534721"/>
                <a:ext cx="3131368" cy="88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534721"/>
                <a:ext cx="3131368" cy="885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92" y="3932879"/>
            <a:ext cx="4118384" cy="27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133600" y="4922530"/>
                <a:ext cx="8695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[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922530"/>
                <a:ext cx="86955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358676" y="6286256"/>
                <a:ext cx="316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676" y="6286256"/>
                <a:ext cx="3161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38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34102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43400" y="3276600"/>
            <a:ext cx="609600" cy="52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09" y="2195513"/>
            <a:ext cx="3302491" cy="24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18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Clock Reactions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844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916"/>
            <a:ext cx="4327017" cy="225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99" y="3048000"/>
            <a:ext cx="58578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" y="6446693"/>
            <a:ext cx="3228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7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59" y="685800"/>
            <a:ext cx="522254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1477"/>
            <a:ext cx="3695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" y="2895600"/>
            <a:ext cx="2923185" cy="3477491"/>
            <a:chOff x="-169471" y="1447800"/>
            <a:chExt cx="3629025" cy="5413664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3133725" cy="432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471" y="5718464"/>
              <a:ext cx="3629025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5212"/>
            <a:ext cx="4676775" cy="32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3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1500187"/>
            <a:ext cx="38733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9" y="1500187"/>
            <a:ext cx="4718894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256"/>
            <a:ext cx="2986087" cy="11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5" y="1090612"/>
            <a:ext cx="4314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9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962"/>
            <a:ext cx="3905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4958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http://www.sussex.ac.uk/Users/ctf20/dphil_2005/Thesis/Chapter1/prions.htm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5130078" y="5822783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Hecht et. al.  Rules for Protein solubility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7" y="381000"/>
            <a:ext cx="3986213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933700"/>
            <a:ext cx="3933825" cy="26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5640943"/>
            <a:ext cx="39624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971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234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Self Replicating Chemical Systems MAS.S62 FAB2 3.20.12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55</cp:revision>
  <dcterms:created xsi:type="dcterms:W3CDTF">2012-03-06T04:50:25Z</dcterms:created>
  <dcterms:modified xsi:type="dcterms:W3CDTF">2012-03-20T16:54:07Z</dcterms:modified>
</cp:coreProperties>
</file>